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90" r:id="rId2"/>
    <p:sldId id="291" r:id="rId3"/>
    <p:sldId id="304" r:id="rId4"/>
    <p:sldId id="292" r:id="rId5"/>
    <p:sldId id="305" r:id="rId6"/>
    <p:sldId id="293" r:id="rId7"/>
    <p:sldId id="306" r:id="rId8"/>
    <p:sldId id="294" r:id="rId9"/>
    <p:sldId id="307" r:id="rId10"/>
    <p:sldId id="298" r:id="rId11"/>
    <p:sldId id="308" r:id="rId12"/>
    <p:sldId id="309" r:id="rId13"/>
    <p:sldId id="297" r:id="rId14"/>
    <p:sldId id="295" r:id="rId15"/>
    <p:sldId id="296" r:id="rId16"/>
    <p:sldId id="299" r:id="rId17"/>
    <p:sldId id="310" r:id="rId18"/>
    <p:sldId id="300" r:id="rId19"/>
    <p:sldId id="311" r:id="rId20"/>
    <p:sldId id="301" r:id="rId21"/>
    <p:sldId id="312" r:id="rId22"/>
    <p:sldId id="302" r:id="rId23"/>
    <p:sldId id="313" r:id="rId24"/>
    <p:sldId id="303" r:id="rId25"/>
    <p:sldId id="314" r:id="rId2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27"/>
    <p:restoredTop sz="94720"/>
  </p:normalViewPr>
  <p:slideViewPr>
    <p:cSldViewPr snapToGrid="0">
      <p:cViewPr varScale="1">
        <p:scale>
          <a:sx n="215" d="100"/>
          <a:sy n="215" d="100"/>
        </p:scale>
        <p:origin x="4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86E463-9E57-8044-A49A-AABFB83390BF}" type="datetimeFigureOut">
              <a:rPr lang="en-DE" smtClean="0"/>
              <a:t>28.08.24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BC88D-007E-1645-8E51-62F1FB5D0C2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46527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</a:t>
            </a:r>
            <a:r>
              <a:rPr lang="en-DE" dirty="0"/>
              <a:t>ery important: here log10 was seen as log in code, so everything is wrong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BC88D-007E-1645-8E51-62F1FB5D0C26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89228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</a:t>
            </a:r>
            <a:r>
              <a:rPr lang="en-DE" dirty="0"/>
              <a:t>ample for improved design: fit at frequencies at peak or wing of peak with square, far away of absorption peaks with circle plottted </a:t>
            </a:r>
          </a:p>
        </p:txBody>
      </p:sp>
    </p:spTree>
    <p:extLst>
      <p:ext uri="{BB962C8B-B14F-4D97-AF65-F5344CB8AC3E}">
        <p14:creationId xmlns:p14="http://schemas.microsoft.com/office/powerpoint/2010/main" val="590229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</a:t>
            </a:r>
            <a:r>
              <a:rPr lang="en-DE" dirty="0"/>
              <a:t>ample for improved design: fit at frequencies at peak or wing of peak with square, far away of absorption peaks with circle plottted </a:t>
            </a:r>
          </a:p>
        </p:txBody>
      </p:sp>
    </p:spTree>
    <p:extLst>
      <p:ext uri="{BB962C8B-B14F-4D97-AF65-F5344CB8AC3E}">
        <p14:creationId xmlns:p14="http://schemas.microsoft.com/office/powerpoint/2010/main" val="605023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</a:t>
            </a:r>
            <a:r>
              <a:rPr lang="en-DE" dirty="0"/>
              <a:t>ample for improved design: fit at frequencies at peak or wing of peak with square, far away of absorption peaks with circle plottted </a:t>
            </a:r>
          </a:p>
        </p:txBody>
      </p:sp>
    </p:spTree>
    <p:extLst>
      <p:ext uri="{BB962C8B-B14F-4D97-AF65-F5344CB8AC3E}">
        <p14:creationId xmlns:p14="http://schemas.microsoft.com/office/powerpoint/2010/main" val="3323319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</a:t>
            </a:r>
            <a:r>
              <a:rPr lang="en-DE" dirty="0"/>
              <a:t>ample for improved design: fit at frequencies at peak or wing of peak with square, far away of absorption peaks with circle plottted </a:t>
            </a:r>
          </a:p>
        </p:txBody>
      </p:sp>
    </p:spTree>
    <p:extLst>
      <p:ext uri="{BB962C8B-B14F-4D97-AF65-F5344CB8AC3E}">
        <p14:creationId xmlns:p14="http://schemas.microsoft.com/office/powerpoint/2010/main" val="291664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</a:t>
            </a:r>
            <a:r>
              <a:rPr lang="en-DE" dirty="0"/>
              <a:t>ample for improved design: fit at frequencies at peak or wing of peak with square, far away of absorption peaks with circle plottted </a:t>
            </a:r>
          </a:p>
        </p:txBody>
      </p:sp>
    </p:spTree>
    <p:extLst>
      <p:ext uri="{BB962C8B-B14F-4D97-AF65-F5344CB8AC3E}">
        <p14:creationId xmlns:p14="http://schemas.microsoft.com/office/powerpoint/2010/main" val="3497099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</a:t>
            </a:r>
            <a:r>
              <a:rPr lang="en-DE" dirty="0"/>
              <a:t>ample for improved design: fit at frequencies at peak or wing of peak with square, far away of absorption peaks with circle plottted </a:t>
            </a:r>
          </a:p>
        </p:txBody>
      </p:sp>
    </p:spTree>
    <p:extLst>
      <p:ext uri="{BB962C8B-B14F-4D97-AF65-F5344CB8AC3E}">
        <p14:creationId xmlns:p14="http://schemas.microsoft.com/office/powerpoint/2010/main" val="2965323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DEA82-4944-24FA-1AA0-6A2289EFB2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3BF632-4672-F5E8-0775-CA9C365371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C20BA-126B-8F6C-8020-62467B309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87B5-8A5A-7340-B2A4-28AA39F58398}" type="datetimeFigureOut">
              <a:rPr lang="en-DE" smtClean="0"/>
              <a:t>28.08.24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659A2F-3381-F62C-3517-FFB396A55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B72BE-3BE6-0824-24D9-21D323E58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1B049-0D8D-F047-84DA-716155A6E59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43405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5E8A4-F4B3-3453-82D4-7708F278A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13092D-DA0F-DF8C-0B37-9366DE6A89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7FA4D-E83D-A009-C402-2EF37D736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87B5-8A5A-7340-B2A4-28AA39F58398}" type="datetimeFigureOut">
              <a:rPr lang="en-DE" smtClean="0"/>
              <a:t>28.08.24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DAB792-BF7F-B4CE-E735-94CFD72F2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089E0-DDF0-286F-6F6C-44CD3D322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1B049-0D8D-F047-84DA-716155A6E59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70685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B9B25D-A3C7-A38C-FA7F-346A5841A3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876792-95F2-64D5-68BD-A9B07737F3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BA1B6-D2C5-A04D-D15F-E2C408967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87B5-8A5A-7340-B2A4-28AA39F58398}" type="datetimeFigureOut">
              <a:rPr lang="en-DE" smtClean="0"/>
              <a:t>28.08.24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06F28-FDC8-A00B-2EE3-ADF2E6116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98C65-0A29-9235-23E7-24BA2E0B3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1B049-0D8D-F047-84DA-716155A6E59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503826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de" smtClean="0"/>
              <a:pPr/>
              <a:t>‹#›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4061670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750EC-813D-40DB-829D-EACDD4C4D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F235B-2570-044D-32A9-5EE18CF2D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27FE1-BB4E-571C-71A7-03F3A2617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87B5-8A5A-7340-B2A4-28AA39F58398}" type="datetimeFigureOut">
              <a:rPr lang="en-DE" smtClean="0"/>
              <a:t>28.08.24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67721-0C62-00D7-8116-322A074F9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68EC1-8BFB-AE9A-3310-8600AE907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1B049-0D8D-F047-84DA-716155A6E59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3075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3920D-8B75-0D5F-5E70-537F02DC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ACAE62-1F52-A760-53E6-84F081CB5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2CEBA-38BD-60B5-BD5F-5121662F3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87B5-8A5A-7340-B2A4-28AA39F58398}" type="datetimeFigureOut">
              <a:rPr lang="en-DE" smtClean="0"/>
              <a:t>28.08.24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FE419-61FC-9E03-5D32-197C686BB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4AEE6-E706-D21F-8CEF-E495EEFA3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1B049-0D8D-F047-84DA-716155A6E59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38592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079D4-81F5-C7EE-AA07-DC2CB3BD9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540F2-B4F0-A96B-E946-5F18CE8738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474FC-C46D-ECDF-AD2E-42AE5E9109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F149E7-E1CE-D094-FFB0-444C0DB00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87B5-8A5A-7340-B2A4-28AA39F58398}" type="datetimeFigureOut">
              <a:rPr lang="en-DE" smtClean="0"/>
              <a:t>28.08.24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FBA4C9-0FAA-E3E2-94F6-BC25DA67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063953-EB05-1ED5-63B8-605F85ABB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1B049-0D8D-F047-84DA-716155A6E59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95584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0D6A7-B10D-9FA0-67D8-1B7713597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9F1DB7-48CD-DE9A-5F4C-677C1E40C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C244DD-F43C-FE31-A379-7B29742A6E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2E7964-8206-900F-F89C-076C12C14F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D64629-F668-5CB5-95CA-FE908AB16B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6D45F7-E456-1B0C-DD67-D5CB22217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87B5-8A5A-7340-B2A4-28AA39F58398}" type="datetimeFigureOut">
              <a:rPr lang="en-DE" smtClean="0"/>
              <a:t>28.08.24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B30531-70AD-7358-AD62-3B25EBBCE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472CBB-2B97-CF99-5E16-8778B89C5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1B049-0D8D-F047-84DA-716155A6E59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27934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6768B-4A8D-D5A1-7F1F-AF65C625F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762747-AFFB-DA75-E939-40C4D13AD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87B5-8A5A-7340-B2A4-28AA39F58398}" type="datetimeFigureOut">
              <a:rPr lang="en-DE" smtClean="0"/>
              <a:t>28.08.24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469727-2A10-DD85-AB82-2399A2DCB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DF52F-9010-3BDA-948C-73AA4B575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1B049-0D8D-F047-84DA-716155A6E59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82836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F04117-2D39-BA64-7BCF-8050ED85F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87B5-8A5A-7340-B2A4-28AA39F58398}" type="datetimeFigureOut">
              <a:rPr lang="en-DE" smtClean="0"/>
              <a:t>28.08.24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64E6BF-4C8C-B466-3DEB-45421B5FF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93BE5-D76C-8356-F68B-7B565AF01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1B049-0D8D-F047-84DA-716155A6E59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56162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AE4CF-0B9F-EAC8-5D87-7CB88E9C1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075AF-B090-73E1-8C6A-B8B58FEE2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3F0B2D-4BA2-AF15-71BF-3C6C99A768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96ED8-A7BE-5FF9-5B10-042BAEA86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87B5-8A5A-7340-B2A4-28AA39F58398}" type="datetimeFigureOut">
              <a:rPr lang="en-DE" smtClean="0"/>
              <a:t>28.08.24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E29F22-ECAB-818E-E9CA-F2835F7D7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3CEA8-9F88-62D4-C58D-6C986D9C9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1B049-0D8D-F047-84DA-716155A6E59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18817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473EE-A1F0-B2D9-3A87-84FA7B0FA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16F60D-70FF-3D03-235B-03F3489533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CE000F-FAD4-CB2B-4934-54F1F2AB57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9F9D26-DFC9-4064-78B5-42A869C27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87B5-8A5A-7340-B2A4-28AA39F58398}" type="datetimeFigureOut">
              <a:rPr lang="en-DE" smtClean="0"/>
              <a:t>28.08.24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193D99-6ABF-080B-7EFC-7A7BAF445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053DE4-FEDA-5B65-4FB0-39FD07BEB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1B049-0D8D-F047-84DA-716155A6E59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99638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AC2289-ACEE-A5FA-C8CA-8F0F80BF4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D4F9A-8C60-8409-E1C3-36E933A56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236624-C8D5-BBFC-FE94-0225471D46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6687B5-8A5A-7340-B2A4-28AA39F58398}" type="datetimeFigureOut">
              <a:rPr lang="en-DE" smtClean="0"/>
              <a:t>28.08.24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12278-ECD8-9B04-326C-E1F7D3D219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CA0682-DE1E-F9FE-5A2F-30B3AFD2B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31B049-0D8D-F047-84DA-716155A6E59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66233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C26B1-BB4E-D916-0A6A-3261ED300A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sz="5333" dirty="0"/>
              <a:t>One dim. fitting with higher order polynomials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354F7F-CCEB-35F7-E9FC-7CFDCDE429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DE" sz="2667" dirty="0"/>
              <a:t>Group meeting 21.08.24 </a:t>
            </a:r>
          </a:p>
        </p:txBody>
      </p:sp>
    </p:spTree>
    <p:extLst>
      <p:ext uri="{BB962C8B-B14F-4D97-AF65-F5344CB8AC3E}">
        <p14:creationId xmlns:p14="http://schemas.microsoft.com/office/powerpoint/2010/main" val="2877969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E71E8-A8FC-992D-CBA4-6E60D5765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Fitting of ln(sigma) of 8th order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6525F4-FCB3-A33F-2AEB-83BBDD8B8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2" y="1536633"/>
            <a:ext cx="3135981" cy="45552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</a:t>
            </a:r>
            <a:r>
              <a:rPr lang="en-DE" dirty="0"/>
              <a:t>aximal order of polynomial fitting is so far 8th order </a:t>
            </a:r>
          </a:p>
          <a:p>
            <a:r>
              <a:rPr lang="en-US" dirty="0"/>
              <a:t>T</a:t>
            </a:r>
            <a:r>
              <a:rPr lang="en-DE" dirty="0"/>
              <a:t>here reaching maximal deviation fit-data for cross section around 1% </a:t>
            </a:r>
          </a:p>
          <a:p>
            <a:r>
              <a:rPr lang="en-US" dirty="0"/>
              <a:t>c</a:t>
            </a:r>
            <a:r>
              <a:rPr lang="en-DE" dirty="0"/>
              <a:t>areful overfitting</a:t>
            </a:r>
          </a:p>
          <a:p>
            <a:endParaRPr lang="en-US" dirty="0"/>
          </a:p>
          <a:p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S</a:t>
            </a:r>
            <a:r>
              <a:rPr lang="en-DE" dirty="0"/>
              <a:t>hows in principle quite precise fittings are possible with polynomials of relatively low order are possible for only pressure fitting </a:t>
            </a:r>
          </a:p>
        </p:txBody>
      </p:sp>
      <p:pic>
        <p:nvPicPr>
          <p:cNvPr id="5" name="Picture 4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51B9ADE0-3BF4-ADD7-9634-A7D0C8472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584" y="1748875"/>
            <a:ext cx="8479257" cy="464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814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E71E8-A8FC-992D-CBA4-6E60D5765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Fitting of ln(sigma) of 8th order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6525F4-FCB3-A33F-2AEB-83BBDD8B8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2" y="1536633"/>
            <a:ext cx="3135981" cy="45552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</a:t>
            </a:r>
            <a:r>
              <a:rPr lang="en-DE" dirty="0"/>
              <a:t>aximal order of polynomial fitting is so far 8th order </a:t>
            </a:r>
          </a:p>
          <a:p>
            <a:r>
              <a:rPr lang="en-US" dirty="0"/>
              <a:t>T</a:t>
            </a:r>
            <a:r>
              <a:rPr lang="en-DE" dirty="0"/>
              <a:t>here reaching maximal deviation fit-data for cross section around 1% </a:t>
            </a:r>
          </a:p>
          <a:p>
            <a:r>
              <a:rPr lang="en-US" dirty="0"/>
              <a:t>c</a:t>
            </a:r>
            <a:r>
              <a:rPr lang="en-DE" dirty="0"/>
              <a:t>areful overfitting</a:t>
            </a:r>
          </a:p>
          <a:p>
            <a:endParaRPr lang="en-US" dirty="0"/>
          </a:p>
          <a:p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S</a:t>
            </a:r>
            <a:r>
              <a:rPr lang="en-DE" dirty="0"/>
              <a:t>hows in principle quite precise fittings are possible with polynomials of relatively low order are possible for only pressure fitting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888FE1-5285-97B7-7849-290CAA3C4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648" y="1853586"/>
            <a:ext cx="7772400" cy="423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157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E71E8-A8FC-992D-CBA4-6E60D5765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Fitting of ln(sigma) of 9th order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6525F4-FCB3-A33F-2AEB-83BBDD8B8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2" y="1536633"/>
            <a:ext cx="3135981" cy="45552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</a:t>
            </a:r>
            <a:r>
              <a:rPr lang="en-DE" dirty="0"/>
              <a:t>aximal order of polynomial fitting is so far 9th order </a:t>
            </a:r>
          </a:p>
          <a:p>
            <a:r>
              <a:rPr lang="en-US" dirty="0"/>
              <a:t>T</a:t>
            </a:r>
            <a:r>
              <a:rPr lang="en-DE" dirty="0"/>
              <a:t>here reaching maximal deviation fit-data for cross section around 1.5% </a:t>
            </a:r>
          </a:p>
          <a:p>
            <a:r>
              <a:rPr lang="en-US" dirty="0"/>
              <a:t>c</a:t>
            </a:r>
            <a:r>
              <a:rPr lang="en-DE" dirty="0"/>
              <a:t>areful overfitting</a:t>
            </a:r>
          </a:p>
          <a:p>
            <a:endParaRPr lang="en-US" dirty="0"/>
          </a:p>
          <a:p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S</a:t>
            </a:r>
            <a:r>
              <a:rPr lang="en-DE" dirty="0"/>
              <a:t>hows in principle quite precise fittings are possible with polynomials of relatively low order are possible for only pressure fitting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462723-616F-4850-2573-A07410AC0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510" y="1695109"/>
            <a:ext cx="7772400" cy="423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61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68FAA-D054-40F1-EDC8-FDC5A2CF4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Summary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16CD6A-8D48-1050-7D68-F838B4D2E9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Implemented one dimensional polynomial fitting for arbitrary orders and its fit-data deviations for cross sections </a:t>
            </a:r>
          </a:p>
          <a:p>
            <a:r>
              <a:rPr lang="en-US" dirty="0"/>
              <a:t>S</a:t>
            </a:r>
            <a:r>
              <a:rPr lang="en-DE" dirty="0"/>
              <a:t>tudied for 1st to 8th order </a:t>
            </a:r>
          </a:p>
          <a:p>
            <a:r>
              <a:rPr lang="en-US" dirty="0"/>
              <a:t>F</a:t>
            </a:r>
            <a:r>
              <a:rPr lang="en-DE" dirty="0"/>
              <a:t>or 8th order maximal deviation cross section fit-data of around 1% reached 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S</a:t>
            </a:r>
            <a:r>
              <a:rPr lang="en-DE" dirty="0"/>
              <a:t>hows in principle quite precise fittings are possible with polynomials of relatively low order are possible for only pressure fitting </a:t>
            </a:r>
          </a:p>
          <a:p>
            <a:endParaRPr lang="en-DE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73025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70AA-06B2-6A7E-E4A2-872075347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Fitting of ln(sigma) of higher orders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D04A09-9F9E-D392-C352-15C03B41B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2839133" cy="45552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</a:t>
            </a:r>
            <a:r>
              <a:rPr lang="en-DE" dirty="0"/>
              <a:t>mplemented polynomial cumulative fitting for general 1 dim polynomials for CO2 </a:t>
            </a:r>
          </a:p>
          <a:p>
            <a:r>
              <a:rPr lang="en-US" dirty="0"/>
              <a:t>P</a:t>
            </a:r>
            <a:r>
              <a:rPr lang="en-DE" dirty="0"/>
              <a:t>urpose: reducing differences fit-data for cross sections to &lt; 1%</a:t>
            </a:r>
          </a:p>
          <a:p>
            <a:r>
              <a:rPr lang="en-US" dirty="0"/>
              <a:t>D</a:t>
            </a:r>
            <a:r>
              <a:rPr lang="en-DE" dirty="0"/>
              <a:t>one until 8th order </a:t>
            </a:r>
          </a:p>
          <a:p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18CBCE-23D8-E4D3-A183-3B33FB334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000" y="1695109"/>
            <a:ext cx="7772400" cy="423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106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70AA-06B2-6A7E-E4A2-872075347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Fitting of ln(sigma) of higher orders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D04A09-9F9E-D392-C352-15C03B41B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2839133" cy="45552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</a:t>
            </a:r>
            <a:r>
              <a:rPr lang="en-DE" dirty="0"/>
              <a:t>mplemented polynomial cumulative fitting for general 1 dim polynomials for O3</a:t>
            </a:r>
          </a:p>
          <a:p>
            <a:r>
              <a:rPr lang="en-US" dirty="0"/>
              <a:t>P</a:t>
            </a:r>
            <a:r>
              <a:rPr lang="en-DE" dirty="0"/>
              <a:t>urpose: reducing differences fit-data for cross sections to &lt; 1%</a:t>
            </a:r>
          </a:p>
          <a:p>
            <a:r>
              <a:rPr lang="en-US" dirty="0"/>
              <a:t>D</a:t>
            </a:r>
            <a:r>
              <a:rPr lang="en-DE" dirty="0"/>
              <a:t>one until 8th order </a:t>
            </a:r>
          </a:p>
          <a:p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644A19-E9EC-A42F-CE1E-A73F2A04A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298" y="1675216"/>
            <a:ext cx="7772400" cy="458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661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2E7EF-30F5-F85E-04AF-0BE6654FF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5th order Fitting of ln(sigma) </a:t>
            </a:r>
          </a:p>
        </p:txBody>
      </p:sp>
      <p:pic>
        <p:nvPicPr>
          <p:cNvPr id="5" name="Picture 4" descr="A graph of data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F7DF823F-4BB4-51DA-18D9-E790967C2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00" y="1359202"/>
            <a:ext cx="9718098" cy="532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008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2E7EF-30F5-F85E-04AF-0BE6654FF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5th order Fitting of ln(sigma)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8D4F4-3973-EACA-9ECF-AC11C52B8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8" y="1748420"/>
            <a:ext cx="8282153" cy="451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56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3D6D-31D9-EFC3-8D43-1B3428FD9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6th order fitting of ln(sigma)</a:t>
            </a:r>
          </a:p>
        </p:txBody>
      </p:sp>
      <p:pic>
        <p:nvPicPr>
          <p:cNvPr id="5" name="Picture 4" descr="A graph of data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512C6719-A3FA-C767-5562-ED3F125CB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85" y="1316551"/>
            <a:ext cx="9029027" cy="494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83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3D6D-31D9-EFC3-8D43-1B3428FD9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6th order fitting of ln(sigma)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FB418B-0B13-B509-63E7-2A0FDBE05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393" y="1765519"/>
            <a:ext cx="7772400" cy="423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17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8A5AC-643B-D70B-7B44-367F9717F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Cumulative cubic fitting with deviations for cross sections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EE117-A6B3-B4FF-D6C3-2B8309DA47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845391"/>
            <a:ext cx="2431371" cy="4555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all fits of ln(sigma) are plotted in same figure </a:t>
            </a:r>
          </a:p>
          <a:p>
            <a:r>
              <a:rPr lang="en-US" dirty="0"/>
              <a:t>D</a:t>
            </a:r>
            <a:r>
              <a:rPr lang="en-DE" dirty="0"/>
              <a:t>erived deviations fit-data for cross section additonally plotted </a:t>
            </a:r>
          </a:p>
          <a:p>
            <a:r>
              <a:rPr lang="en-US" dirty="0"/>
              <a:t>D</a:t>
            </a:r>
            <a:r>
              <a:rPr lang="en-DE" dirty="0"/>
              <a:t>esign improved  </a:t>
            </a:r>
          </a:p>
        </p:txBody>
      </p:sp>
      <p:pic>
        <p:nvPicPr>
          <p:cNvPr id="5" name="Picture 4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792AD4C7-842A-84A7-220A-1DA2DB475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546" y="1356967"/>
            <a:ext cx="9345029" cy="512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463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88B9A-C913-0D15-AE5B-C1FC8FF8B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7th order fitting of ln(sigma)</a:t>
            </a:r>
          </a:p>
        </p:txBody>
      </p:sp>
      <p:pic>
        <p:nvPicPr>
          <p:cNvPr id="5" name="Picture 4" descr="A graph of different colors and lines&#10;&#10;Description automatically generated with medium confidence">
            <a:extLst>
              <a:ext uri="{FF2B5EF4-FFF2-40B4-BE49-F238E27FC236}">
                <a16:creationId xmlns:a16="http://schemas.microsoft.com/office/drawing/2014/main" id="{A479C2F3-FFA8-1117-C637-32B26C730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48" y="1282574"/>
            <a:ext cx="9742251" cy="533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56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88B9A-C913-0D15-AE5B-C1FC8FF8B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7th order fitting of ln(sigma)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615A85-CF2C-393B-B319-2F4B5421B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72" y="1818070"/>
            <a:ext cx="7772400" cy="423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3D54E-ABFF-B58F-8A83-129DBD159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Order dependent maximal deviations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A9D5D-2AD5-5A3F-2547-A99A4CB49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2832097" cy="4555200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P</a:t>
            </a:r>
            <a:r>
              <a:rPr lang="en-DE" sz="2600" dirty="0"/>
              <a:t>lotted maximal devation fit- data for the polynomial fitting withpolynoms of  different orders </a:t>
            </a:r>
          </a:p>
          <a:p>
            <a:r>
              <a:rPr lang="en-DE" sz="2600" dirty="0"/>
              <a:t>Showed for the most challenging frequencies here for O</a:t>
            </a:r>
            <a:r>
              <a:rPr lang="en-DE" sz="2600" baseline="-25000" dirty="0"/>
              <a:t>3</a:t>
            </a:r>
          </a:p>
          <a:p>
            <a:r>
              <a:rPr lang="en-DE" sz="3500" baseline="-25000" dirty="0"/>
              <a:t>Frequency far away from peak </a:t>
            </a:r>
          </a:p>
        </p:txBody>
      </p:sp>
      <p:pic>
        <p:nvPicPr>
          <p:cNvPr id="11" name="Picture 10" descr="A graph with a line&#10;&#10;Description automatically generated">
            <a:extLst>
              <a:ext uri="{FF2B5EF4-FFF2-40B4-BE49-F238E27FC236}">
                <a16:creationId xmlns:a16="http://schemas.microsoft.com/office/drawing/2014/main" id="{14D7B8B2-95D3-5AA4-CD87-7F7C291F0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360" y="1820683"/>
            <a:ext cx="6093854" cy="3716375"/>
          </a:xfrm>
          <a:prstGeom prst="rect">
            <a:avLst/>
          </a:prstGeom>
        </p:spPr>
      </p:pic>
      <p:pic>
        <p:nvPicPr>
          <p:cNvPr id="14" name="Picture 13" descr="A graph with a line&#10;&#10;Description automatically generated">
            <a:extLst>
              <a:ext uri="{FF2B5EF4-FFF2-40B4-BE49-F238E27FC236}">
                <a16:creationId xmlns:a16="http://schemas.microsoft.com/office/drawing/2014/main" id="{EC501E82-04BA-11D5-7E78-923344BC5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249" y="2817628"/>
            <a:ext cx="3090197" cy="191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63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3D54E-ABFF-B58F-8A83-129DBD159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Order dependent maximal deviations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A9D5D-2AD5-5A3F-2547-A99A4CB49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2832097" cy="4555200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P</a:t>
            </a:r>
            <a:r>
              <a:rPr lang="en-DE" sz="2600" dirty="0"/>
              <a:t>lotted maximal devation fit- data for the polynomial fitting withpolynoms of  different orders </a:t>
            </a:r>
          </a:p>
          <a:p>
            <a:r>
              <a:rPr lang="en-DE" sz="2600" dirty="0"/>
              <a:t>Showed for the most challenging frequencies here for O</a:t>
            </a:r>
            <a:r>
              <a:rPr lang="en-DE" sz="2600" baseline="-25000" dirty="0"/>
              <a:t>3</a:t>
            </a:r>
          </a:p>
          <a:p>
            <a:r>
              <a:rPr lang="en-DE" sz="3500" baseline="-25000" dirty="0"/>
              <a:t>Frequency far away from peak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7F930-03DF-E165-E880-F678AA850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021" y="1601193"/>
            <a:ext cx="7772400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333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3D54E-ABFF-B58F-8A83-129DBD159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Order dependent maximal deviations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A9D5D-2AD5-5A3F-2547-A99A4CB49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9993" y="1356967"/>
            <a:ext cx="2832097" cy="4555200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/>
              <a:t>P</a:t>
            </a:r>
            <a:r>
              <a:rPr lang="en-DE" sz="2600" dirty="0"/>
              <a:t>lotted maximal deviation fit- data for the polynomial fitting with polynoms of  different orders </a:t>
            </a:r>
          </a:p>
          <a:p>
            <a:r>
              <a:rPr lang="en-DE" sz="2600" dirty="0"/>
              <a:t>Showed for the most challenging frequencies here for CO</a:t>
            </a:r>
            <a:r>
              <a:rPr lang="en-DE" sz="2600" baseline="-25000" dirty="0"/>
              <a:t>2</a:t>
            </a:r>
          </a:p>
          <a:p>
            <a:r>
              <a:rPr lang="en-US" sz="3500" baseline="-25000" dirty="0"/>
              <a:t>F</a:t>
            </a:r>
            <a:r>
              <a:rPr lang="en-DE" sz="3500" baseline="-25000" dirty="0"/>
              <a:t>requency near peak </a:t>
            </a:r>
          </a:p>
        </p:txBody>
      </p:sp>
      <p:pic>
        <p:nvPicPr>
          <p:cNvPr id="5" name="Picture 4" descr="A graph with a line&#10;&#10;Description automatically generated">
            <a:extLst>
              <a:ext uri="{FF2B5EF4-FFF2-40B4-BE49-F238E27FC236}">
                <a16:creationId xmlns:a16="http://schemas.microsoft.com/office/drawing/2014/main" id="{6EA26CD4-191C-8C05-5CD6-4437A49D2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540" y="1536633"/>
            <a:ext cx="7772400" cy="4740046"/>
          </a:xfrm>
          <a:prstGeom prst="rect">
            <a:avLst/>
          </a:prstGeom>
        </p:spPr>
      </p:pic>
      <p:pic>
        <p:nvPicPr>
          <p:cNvPr id="7" name="Picture 6" descr="A graph of a graph&#10;&#10;Description automatically generated">
            <a:extLst>
              <a:ext uri="{FF2B5EF4-FFF2-40B4-BE49-F238E27FC236}">
                <a16:creationId xmlns:a16="http://schemas.microsoft.com/office/drawing/2014/main" id="{9B3F8DA1-DDD8-18E2-67F5-3B99E8D66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284" y="2277776"/>
            <a:ext cx="3978778" cy="246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646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3D54E-ABFF-B58F-8A83-129DBD159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Order dependent maximal deviations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A9D5D-2AD5-5A3F-2547-A99A4CB49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9993" y="1356967"/>
            <a:ext cx="2832097" cy="4555200"/>
          </a:xfrm>
        </p:spPr>
        <p:txBody>
          <a:bodyPr>
            <a:normAutofit fontScale="85000" lnSpcReduction="20000"/>
          </a:bodyPr>
          <a:lstStyle/>
          <a:p>
            <a:r>
              <a:rPr lang="en-US" sz="2600" dirty="0"/>
              <a:t>P</a:t>
            </a:r>
            <a:r>
              <a:rPr lang="en-DE" sz="2600" dirty="0"/>
              <a:t>lotted maximal deviation fit- data for the polynomial fitting with polynoms of  different orders </a:t>
            </a:r>
          </a:p>
          <a:p>
            <a:r>
              <a:rPr lang="en-DE" sz="2600" dirty="0"/>
              <a:t>Showed for the most challenging frequencies here for CO</a:t>
            </a:r>
            <a:r>
              <a:rPr lang="en-DE" sz="2600" baseline="-25000" dirty="0"/>
              <a:t>2</a:t>
            </a:r>
          </a:p>
          <a:p>
            <a:r>
              <a:rPr lang="en-US" sz="3500" baseline="-25000" dirty="0"/>
              <a:t>F</a:t>
            </a:r>
            <a:r>
              <a:rPr lang="en-DE" sz="3500" baseline="-25000" dirty="0"/>
              <a:t>requency near peak </a:t>
            </a:r>
          </a:p>
          <a:p>
            <a:r>
              <a:rPr lang="en-US" sz="3500" baseline="-25000" dirty="0"/>
              <a:t>F</a:t>
            </a:r>
            <a:r>
              <a:rPr lang="en-DE" sz="3500" baseline="-25000" dirty="0"/>
              <a:t>ast decreasing until 4 th order, than more slowly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88AD94-3E18-34F5-6EC1-781687768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45" y="1524587"/>
            <a:ext cx="7772400" cy="474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964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8A5AC-643B-D70B-7B44-367F9717F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Cumulative cubic fitting with deviations for cross sections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EE117-A6B3-B4FF-D6C3-2B8309DA47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845391"/>
            <a:ext cx="2431371" cy="4555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all fits of ln(sigma) are plotted in same figure </a:t>
            </a:r>
          </a:p>
          <a:p>
            <a:r>
              <a:rPr lang="en-US" dirty="0"/>
              <a:t>D</a:t>
            </a:r>
            <a:r>
              <a:rPr lang="en-DE" dirty="0"/>
              <a:t>erived deviations fit-data for cross section additonally plotted </a:t>
            </a:r>
          </a:p>
          <a:p>
            <a:r>
              <a:rPr lang="en-US" dirty="0"/>
              <a:t>D</a:t>
            </a:r>
            <a:r>
              <a:rPr lang="en-DE" dirty="0"/>
              <a:t>esign improved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8191EE-9BA1-44E8-50EE-D7998D9C9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517" y="1813696"/>
            <a:ext cx="8411776" cy="458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1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8A5AC-643B-D70B-7B44-367F9717F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Cumulative cubic fitting with deviations for cross sections (CO2)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EE117-A6B3-B4FF-D6C3-2B8309DA47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2302800"/>
            <a:ext cx="2431371" cy="4555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all fits of ln(sigma) are plotted in same figure </a:t>
            </a:r>
          </a:p>
          <a:p>
            <a:r>
              <a:rPr lang="en-US" dirty="0"/>
              <a:t>D</a:t>
            </a:r>
            <a:r>
              <a:rPr lang="en-DE" dirty="0"/>
              <a:t>erived deviations fit-data for cross section additonally plotted </a:t>
            </a:r>
          </a:p>
          <a:p>
            <a:r>
              <a:rPr lang="en-US" dirty="0"/>
              <a:t>D</a:t>
            </a:r>
            <a:r>
              <a:rPr lang="en-DE" dirty="0"/>
              <a:t>esign improved  </a:t>
            </a:r>
          </a:p>
        </p:txBody>
      </p:sp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FF93C42-7CEF-80AB-CE0F-8281726C7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544" y="1931932"/>
            <a:ext cx="8988856" cy="492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62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8A5AC-643B-D70B-7B44-367F9717F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Cumulative cubic fitting with deviations for cross sections (CO2)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EE117-A6B3-B4FF-D6C3-2B8309DA47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2302800"/>
            <a:ext cx="2431371" cy="4555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all fits of ln(sigma) are plotted in same figure </a:t>
            </a:r>
          </a:p>
          <a:p>
            <a:r>
              <a:rPr lang="en-US" dirty="0"/>
              <a:t>D</a:t>
            </a:r>
            <a:r>
              <a:rPr lang="en-DE" dirty="0"/>
              <a:t>erived deviations fit-data for cross section additonally plotted </a:t>
            </a:r>
          </a:p>
          <a:p>
            <a:r>
              <a:rPr lang="en-US" dirty="0"/>
              <a:t>D</a:t>
            </a:r>
            <a:r>
              <a:rPr lang="en-DE" dirty="0"/>
              <a:t>esign improved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9FFA68-9884-A6C5-3473-C5A714484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971" y="1709919"/>
            <a:ext cx="7772400" cy="455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55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8A5AC-643B-D70B-7B44-367F9717F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Cumulative cubic fitting with deviations for cross sections (O3)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EE117-A6B3-B4FF-D6C3-2B8309DA47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2302800"/>
            <a:ext cx="2431371" cy="4555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all fits of ln(sigma) are plotted in same figure </a:t>
            </a:r>
          </a:p>
          <a:p>
            <a:r>
              <a:rPr lang="en-US" dirty="0"/>
              <a:t>D</a:t>
            </a:r>
            <a:r>
              <a:rPr lang="en-DE" dirty="0"/>
              <a:t>erived deviations fit-data for cross section additonally plotted </a:t>
            </a:r>
          </a:p>
          <a:p>
            <a:r>
              <a:rPr lang="en-US" dirty="0"/>
              <a:t>D</a:t>
            </a:r>
            <a:r>
              <a:rPr lang="en-DE" dirty="0"/>
              <a:t>esign improved  </a:t>
            </a:r>
          </a:p>
        </p:txBody>
      </p:sp>
      <p:pic>
        <p:nvPicPr>
          <p:cNvPr id="8" name="Picture 7" descr="A graph of different colors and lines&#10;&#10;Description automatically generated with medium confidence">
            <a:extLst>
              <a:ext uri="{FF2B5EF4-FFF2-40B4-BE49-F238E27FC236}">
                <a16:creationId xmlns:a16="http://schemas.microsoft.com/office/drawing/2014/main" id="{AC40215A-58D7-B06F-C997-3CA8AC4CC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749" y="1887974"/>
            <a:ext cx="8964108" cy="491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14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8A5AC-643B-D70B-7B44-367F9717F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Cumulative cubic fitting with deviations for cross sections (O3)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EE117-A6B3-B4FF-D6C3-2B8309DA47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2302800"/>
            <a:ext cx="2431371" cy="4555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all fits of ln(sigma) are plotted in same figure </a:t>
            </a:r>
          </a:p>
          <a:p>
            <a:r>
              <a:rPr lang="en-US" dirty="0"/>
              <a:t>D</a:t>
            </a:r>
            <a:r>
              <a:rPr lang="en-DE" dirty="0"/>
              <a:t>erived deviations fit-data for cross section additonally plotted </a:t>
            </a:r>
          </a:p>
          <a:p>
            <a:r>
              <a:rPr lang="en-US" dirty="0"/>
              <a:t>D</a:t>
            </a:r>
            <a:r>
              <a:rPr lang="en-DE" dirty="0"/>
              <a:t>esign improved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6F41BB-F4A0-A052-975A-F16336A96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581" y="1675216"/>
            <a:ext cx="7772400" cy="458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13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70AA-06B2-6A7E-E4A2-872075347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Fitting of ln(sigma) of higher orders- here quartic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D04A09-9F9E-D392-C352-15C03B41B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2839133" cy="4555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</a:t>
            </a:r>
            <a:r>
              <a:rPr lang="en-DE" dirty="0"/>
              <a:t>mplemented polynomial cumulative fitting for general 1 dim polynomials </a:t>
            </a:r>
          </a:p>
          <a:p>
            <a:r>
              <a:rPr lang="en-US" dirty="0"/>
              <a:t>P</a:t>
            </a:r>
            <a:r>
              <a:rPr lang="en-DE" dirty="0"/>
              <a:t>urpose: reducing differences fit-data for cross sections to &lt; 1%</a:t>
            </a:r>
          </a:p>
          <a:p>
            <a:r>
              <a:rPr lang="en-US" dirty="0"/>
              <a:t>D</a:t>
            </a:r>
            <a:r>
              <a:rPr lang="en-DE" dirty="0"/>
              <a:t>one until 8th order </a:t>
            </a:r>
          </a:p>
          <a:p>
            <a:endParaRPr lang="en-DE" dirty="0"/>
          </a:p>
        </p:txBody>
      </p:sp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C17B24C-4A70-6B3D-A187-22D7F7679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945" y="1536634"/>
            <a:ext cx="8886072" cy="486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6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70AA-06B2-6A7E-E4A2-872075347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Fitting of ln(sigma) of higher orders- here quartic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D04A09-9F9E-D392-C352-15C03B41B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2839133" cy="4555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</a:t>
            </a:r>
            <a:r>
              <a:rPr lang="en-DE" dirty="0"/>
              <a:t>mplemented polynomial cumulative fitting for general 1 dim polynomials </a:t>
            </a:r>
          </a:p>
          <a:p>
            <a:r>
              <a:rPr lang="en-US" dirty="0"/>
              <a:t>P</a:t>
            </a:r>
            <a:r>
              <a:rPr lang="en-DE" dirty="0"/>
              <a:t>urpose: reducing differences fit-data for cross sections to &lt; 1%</a:t>
            </a:r>
          </a:p>
          <a:p>
            <a:r>
              <a:rPr lang="en-US" dirty="0"/>
              <a:t>D</a:t>
            </a:r>
            <a:r>
              <a:rPr lang="en-DE" dirty="0"/>
              <a:t>one until 8th order </a:t>
            </a:r>
          </a:p>
          <a:p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7E57C7-F3AB-A398-7A5E-4C1C4A3B7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000" y="1842053"/>
            <a:ext cx="7772400" cy="423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831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1002</TotalTime>
  <Words>962</Words>
  <Application>Microsoft Macintosh PowerPoint</Application>
  <PresentationFormat>Widescreen</PresentationFormat>
  <Paragraphs>97</Paragraphs>
  <Slides>25</Slides>
  <Notes>7</Notes>
  <HiddenSlides>10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Aptos</vt:lpstr>
      <vt:lpstr>Aptos Display</vt:lpstr>
      <vt:lpstr>Arial</vt:lpstr>
      <vt:lpstr>Wingdings</vt:lpstr>
      <vt:lpstr>Office Theme</vt:lpstr>
      <vt:lpstr>One dim. fitting with higher order polynomials </vt:lpstr>
      <vt:lpstr>Cumulative cubic fitting with deviations for cross sections</vt:lpstr>
      <vt:lpstr>Cumulative cubic fitting with deviations for cross sections</vt:lpstr>
      <vt:lpstr>Cumulative cubic fitting with deviations for cross sections (CO2)</vt:lpstr>
      <vt:lpstr>Cumulative cubic fitting with deviations for cross sections (CO2)</vt:lpstr>
      <vt:lpstr>Cumulative cubic fitting with deviations for cross sections (O3)</vt:lpstr>
      <vt:lpstr>Cumulative cubic fitting with deviations for cross sections (O3)</vt:lpstr>
      <vt:lpstr>Fitting of ln(sigma) of higher orders- here quartic </vt:lpstr>
      <vt:lpstr>Fitting of ln(sigma) of higher orders- here quartic </vt:lpstr>
      <vt:lpstr>Fitting of ln(sigma) of 8th order </vt:lpstr>
      <vt:lpstr>Fitting of ln(sigma) of 8th order </vt:lpstr>
      <vt:lpstr>Fitting of ln(sigma) of 9th order </vt:lpstr>
      <vt:lpstr>Summary </vt:lpstr>
      <vt:lpstr>Fitting of ln(sigma) of higher orders </vt:lpstr>
      <vt:lpstr>Fitting of ln(sigma) of higher orders </vt:lpstr>
      <vt:lpstr>5th order Fitting of ln(sigma) </vt:lpstr>
      <vt:lpstr>5th order Fitting of ln(sigma) </vt:lpstr>
      <vt:lpstr>6th order fitting of ln(sigma)</vt:lpstr>
      <vt:lpstr>6th order fitting of ln(sigma)</vt:lpstr>
      <vt:lpstr>7th order fitting of ln(sigma)</vt:lpstr>
      <vt:lpstr>7th order fitting of ln(sigma)</vt:lpstr>
      <vt:lpstr>Order dependent maximal deviations </vt:lpstr>
      <vt:lpstr>Order dependent maximal deviations </vt:lpstr>
      <vt:lpstr>Order dependent maximal deviations </vt:lpstr>
      <vt:lpstr>Order dependent maximal deviations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Hauke Damerow</dc:creator>
  <cp:lastModifiedBy>Hauke Damerow</cp:lastModifiedBy>
  <cp:revision>8</cp:revision>
  <dcterms:created xsi:type="dcterms:W3CDTF">2024-08-19T11:33:14Z</dcterms:created>
  <dcterms:modified xsi:type="dcterms:W3CDTF">2024-08-28T15:28:02Z</dcterms:modified>
</cp:coreProperties>
</file>